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795B13-BD03-028E-0415-22C6DEC9D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5F3FD-78EB-3DBD-35D0-5A7C7E5E2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57BF26-A4A7-A07B-0206-5AE25C65C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E4844-85F4-44DC-AF72-8AA2D9D04F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3130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A43FAB-6C05-3E34-EAEE-BC41A1D5D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7DC946-5968-8C5C-AF05-E76A5B77C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2AB3F7-B9DA-19E0-83F3-85EA7EE6F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F7355-D6A2-45B1-B713-5DF8138083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3221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49B58B-C539-6C29-0E4E-94191619F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B4D200-920F-9A0F-B8F8-717685308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2BD45-97EF-4ED7-68BD-B4B3C1AA0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5D7A5-53C8-4131-B28E-FB6FF8BD79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641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CA638B-4A27-8EDA-5C91-B55B4A990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6EFD9D-06A6-EA06-7AFF-F411B5B6B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633AF5-E3F8-CF63-2DD1-17C91859B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19AEC-1474-4B13-BFA7-04B26F31F6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6142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F48847-829C-2026-4486-462F41FA3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BC5211-A29D-C38A-7550-4DBD40FB2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6A35D-2F2D-EE9E-D7D8-13FE54A90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F0721-4864-40DF-A771-31B9185C21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707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8B5C59D-9523-4A10-D077-B1387B903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8EA0F0F-13DC-7F41-2BA6-22D0C7947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783920-3E3E-8439-50D4-E0B66D6B0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AC191-42B6-4EBB-B9D5-F43418DD35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192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9B0EB58-49AA-98DE-F3B7-3CBE94213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989D6EF-6742-3EB7-EAAC-70402CD3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AA7DCE7-45CA-9CFF-3B36-69B6EA459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3FB79-D5AC-452F-8FF8-6797C9BEFB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5852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F33DF69-9DB2-5530-3FCA-A7F21AAD3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EF1DC7C-857B-D3F3-0502-7CC852A48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DBF677-ECAD-9A0A-B69B-2A403E0EE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62090-F9BE-4D71-989B-669CD85A42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1183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69F8493-05D3-29D4-0265-AD7E75323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4754D08-A4CC-D568-BF89-29CBDB89D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B6AFEF1-0FAA-CAFD-94E4-5617ED5A8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23FE0-2D3B-4297-A08A-70C9400FB0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4377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D273C45-7135-5BF8-BB1A-072E467C5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428B76-5C00-AD2B-40B5-7E5FE3CA6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02BDA80-BD03-E164-DC6D-FA77D7321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48AF8-C1E4-4E56-96F7-A1834512F6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256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24F7B22-1561-01AD-71FB-F5C85B942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67D6BB2-8E08-34E8-42F9-7D94FAA13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C135DB0-10BA-2960-D451-9734DEC4A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BE529-6744-4CB0-B947-75F049E87A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693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F0B94E7-7449-149D-5929-D01CF68289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16E12B4-2EDD-9F64-9E06-2C914E69F0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FEC78E-8A28-187F-5745-B624D82A66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BD5301-2B35-6356-1254-73C7340B38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38BF29-D359-36DC-6228-409777821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2B4D672-1610-4DC7-9FB5-21B4FC9DF6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CF24CFD9-CF2D-A325-EC65-3086A4EE61D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49115"/>
            <a:ext cx="9144000" cy="395977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sz="2000" dirty="0"/>
              <a:t>Verse 1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Father we love you, 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We worship and adore you,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Glorify your name in all the earth.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Glorify your name, 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Glorify your name,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Glorify your name in all the earth.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3A05E52A-8F84-0D13-493C-87400E6C5BE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960813"/>
          </a:xfrm>
        </p:spPr>
        <p:txBody>
          <a:bodyPr/>
          <a:lstStyle/>
          <a:p>
            <a:r>
              <a:rPr lang="en-AU" altLang="en-US"/>
              <a:t>Verse 2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Jesus, we love you,</a:t>
            </a:r>
            <a:br>
              <a:rPr lang="en-AU" altLang="en-US" sz="4000"/>
            </a:br>
            <a:r>
              <a:rPr lang="en-AU" altLang="en-US" sz="4000"/>
              <a:t>We worship and adore you,</a:t>
            </a:r>
            <a:br>
              <a:rPr lang="en-AU" altLang="en-US" sz="4000"/>
            </a:br>
            <a:r>
              <a:rPr lang="en-AU" altLang="en-US" sz="4000"/>
              <a:t>Glorify your name in all the earth.</a:t>
            </a:r>
            <a:br>
              <a:rPr lang="en-AU" altLang="en-US" sz="4000"/>
            </a:br>
            <a:r>
              <a:rPr lang="en-AU" altLang="en-US" sz="4000"/>
              <a:t>Glorify your name,</a:t>
            </a:r>
            <a:br>
              <a:rPr lang="en-AU" altLang="en-US" sz="4000"/>
            </a:br>
            <a:r>
              <a:rPr lang="en-AU" altLang="en-US" sz="4000"/>
              <a:t>Glorify your name,</a:t>
            </a:r>
            <a:br>
              <a:rPr lang="en-AU" altLang="en-US" sz="4000"/>
            </a:br>
            <a:r>
              <a:rPr lang="en-AU" altLang="en-US" sz="4000"/>
              <a:t>Glorify your name in all the earth.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1513D079-A364-5FCC-BAF3-5129BA7A6A0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12875"/>
            <a:ext cx="9144000" cy="3844925"/>
          </a:xfrm>
        </p:spPr>
        <p:txBody>
          <a:bodyPr/>
          <a:lstStyle/>
          <a:p>
            <a:r>
              <a:rPr lang="en-AU" altLang="en-US"/>
              <a:t>Verse 3</a:t>
            </a:r>
          </a:p>
          <a:p>
            <a:r>
              <a:rPr lang="en-AU" altLang="en-US" sz="4000"/>
              <a:t>Spirit, we love you,</a:t>
            </a:r>
            <a:br>
              <a:rPr lang="en-AU" altLang="en-US" sz="4000"/>
            </a:br>
            <a:r>
              <a:rPr lang="en-AU" altLang="en-US" sz="4000"/>
              <a:t>We worship and adore you,</a:t>
            </a:r>
            <a:br>
              <a:rPr lang="en-AU" altLang="en-US" sz="4000"/>
            </a:br>
            <a:r>
              <a:rPr lang="en-AU" altLang="en-US" sz="4000"/>
              <a:t>Glorify your name in all the earth.</a:t>
            </a:r>
            <a:br>
              <a:rPr lang="en-AU" altLang="en-US" sz="4000"/>
            </a:br>
            <a:r>
              <a:rPr lang="en-AU" altLang="en-US" sz="4000"/>
              <a:t>Glorify your name,</a:t>
            </a:r>
            <a:br>
              <a:rPr lang="en-AU" altLang="en-US" sz="4000"/>
            </a:br>
            <a:r>
              <a:rPr lang="en-AU" altLang="en-US" sz="4000"/>
              <a:t>Glorify your name,</a:t>
            </a:r>
            <a:br>
              <a:rPr lang="en-AU" altLang="en-US" sz="4000"/>
            </a:br>
            <a:r>
              <a:rPr lang="en-AU" altLang="en-US" sz="4000"/>
              <a:t>Glorify your name in all the earth.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D664A71-CA9D-4742-6BBC-B6D3EA39F8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5661025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>
                <a:latin typeface="akagi_probook"/>
              </a:rPr>
              <a:t>CCLI Song # 1383</a:t>
            </a:r>
          </a:p>
          <a:p>
            <a:pPr eaLnBrk="1" hangingPunct="1"/>
            <a:r>
              <a:rPr lang="en-AU" altLang="en-US" sz="1000">
                <a:latin typeface="akagi_probook"/>
              </a:rPr>
              <a:t>Donna Adkins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>
                <a:latin typeface="akagi_probook"/>
              </a:rPr>
              <a:t>© 1976, 1981 CCCM Music (Admin. by SHOUT! Music Publishing Australia)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>
                <a:latin typeface="akagi_probook"/>
              </a:rPr>
              <a:t>Universal Music - Brentwood Benson Publishing (Admin. by SHOUT! Music Publishing Australia)</a:t>
            </a:r>
          </a:p>
          <a:p>
            <a:pPr eaLnBrk="1" hangingPunct="1"/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3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/>
            <a:r>
              <a:rPr lang="en-AU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184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Father, We Love You</dc:title>
  <dc:creator>Perth Fortress</dc:creator>
  <cp:lastModifiedBy>Narelle Wheaton</cp:lastModifiedBy>
  <cp:revision>6</cp:revision>
  <dcterms:created xsi:type="dcterms:W3CDTF">2000-04-05T11:58:38Z</dcterms:created>
  <dcterms:modified xsi:type="dcterms:W3CDTF">2023-08-10T06:30:54Z</dcterms:modified>
</cp:coreProperties>
</file>